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62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70" r:id="rId9"/>
    <p:sldId id="261" r:id="rId10"/>
    <p:sldId id="269" r:id="rId11"/>
    <p:sldId id="265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C145-317C-4DEC-9A6B-045D66B7A0F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9FFA-DDE4-BA46-9636-05E6ADD1E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9FFA-DDE4-BA46-9636-05E6ADD1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9FFA-DDE4-BA46-9636-05E6ADD1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9FFA-DDE4-BA46-9636-05E6ADD1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C49FFA-DDE4-BA46-9636-05E6ADD1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87C-65A5-496D-87B3-2194CD173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9FFA-DDE4-BA46-9636-05E6ADD1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9FFA-DDE4-BA46-9636-05E6ADD1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9FFA-DDE4-BA46-9636-05E6ADD1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9FFA-DDE4-BA46-9636-05E6ADD1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9FFA-DDE4-BA46-9636-05E6ADD1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F2C843B-67A4-9B48-BE6C-FA487EB5A965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DC49FFA-DDE4-BA46-9636-05E6ADD1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379" y="609600"/>
            <a:ext cx="7847869" cy="24236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Long and Short of it: Mammalian Tail Genetics and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861581"/>
            <a:ext cx="5029200" cy="902762"/>
          </a:xfrm>
        </p:spPr>
        <p:txBody>
          <a:bodyPr/>
          <a:lstStyle/>
          <a:p>
            <a:r>
              <a:rPr lang="en-US" dirty="0" smtClean="0"/>
              <a:t>Dainee Gibson</a:t>
            </a:r>
          </a:p>
          <a:p>
            <a:r>
              <a:rPr lang="en-US" dirty="0" smtClean="0"/>
              <a:t>Biology 440: Population Genetics</a:t>
            </a:r>
            <a:endParaRPr lang="en-US" dirty="0"/>
          </a:p>
        </p:txBody>
      </p:sp>
      <p:pic>
        <p:nvPicPr>
          <p:cNvPr id="4" name="Picture 3" descr="IMG_8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269" y="3194384"/>
            <a:ext cx="2667197" cy="26671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Selective fertilization for heterozygote during segregation/recombination</a:t>
            </a:r>
          </a:p>
          <a:p>
            <a:r>
              <a:rPr lang="en-US" dirty="0" smtClean="0"/>
              <a:t>Homozygote lethal</a:t>
            </a:r>
          </a:p>
          <a:p>
            <a:r>
              <a:rPr lang="en-US" dirty="0" smtClean="0"/>
              <a:t>Embryonic development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Differences from Day 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4261770"/>
            <a:ext cx="3921125" cy="22977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Hominoids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7838"/>
            <a:ext cx="7313613" cy="4303338"/>
          </a:xfrm>
        </p:spPr>
        <p:txBody>
          <a:bodyPr/>
          <a:lstStyle/>
          <a:p>
            <a:r>
              <a:rPr lang="en-US" dirty="0" err="1" smtClean="0"/>
              <a:t>Bipedalism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Influence of coccyx versus tail on sacrum</a:t>
            </a:r>
          </a:p>
          <a:p>
            <a:r>
              <a:rPr lang="en-US" dirty="0" smtClean="0"/>
              <a:t>Grasping plus slow arboreal movements</a:t>
            </a:r>
          </a:p>
          <a:p>
            <a:pPr lvl="1">
              <a:buFont typeface="Wingdings" charset="2"/>
              <a:buChar char="§"/>
            </a:pPr>
            <a:r>
              <a:rPr lang="en-US" i="1" dirty="0" err="1" smtClean="0"/>
              <a:t>Nacholapithecus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88" y="3680153"/>
            <a:ext cx="4124325" cy="29079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tails are now an anomaly</a:t>
            </a:r>
          </a:p>
          <a:p>
            <a:r>
              <a:rPr lang="en-US" dirty="0" smtClean="0"/>
              <a:t>Little evidence for genetic basis</a:t>
            </a:r>
          </a:p>
          <a:p>
            <a:r>
              <a:rPr lang="en-US" dirty="0" smtClean="0"/>
              <a:t>Disturbance in embryonic development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24" y="3667125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Tails present in embryo</a:t>
            </a:r>
          </a:p>
          <a:p>
            <a:r>
              <a:rPr lang="en-US" dirty="0" smtClean="0"/>
              <a:t>Reach maximum length week 5</a:t>
            </a:r>
          </a:p>
          <a:p>
            <a:r>
              <a:rPr lang="en-US" dirty="0" smtClean="0"/>
              <a:t>Starts to regress by week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3571875"/>
            <a:ext cx="4054616" cy="30733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Gene/T-Box is really important</a:t>
            </a:r>
          </a:p>
          <a:p>
            <a:r>
              <a:rPr lang="en-US" dirty="0" smtClean="0"/>
              <a:t>Multiple factors in tail phenotypes</a:t>
            </a:r>
          </a:p>
          <a:p>
            <a:r>
              <a:rPr lang="en-US" dirty="0" smtClean="0"/>
              <a:t>Malformations with taillessness</a:t>
            </a:r>
          </a:p>
          <a:p>
            <a:r>
              <a:rPr lang="en-US" dirty="0" smtClean="0"/>
              <a:t>Impact on the spinal cord</a:t>
            </a:r>
          </a:p>
          <a:p>
            <a:endParaRPr lang="en-US" dirty="0"/>
          </a:p>
        </p:txBody>
      </p:sp>
      <p:pic>
        <p:nvPicPr>
          <p:cNvPr id="4" name="Picture 3" descr="Screen Shot 2014-12-02 at 11.54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73" y="2824162"/>
            <a:ext cx="3612627" cy="3906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T-Box </a:t>
            </a:r>
            <a:r>
              <a:rPr lang="en-US" dirty="0" smtClean="0"/>
              <a:t>Complex</a:t>
            </a:r>
            <a:endParaRPr lang="en-US" dirty="0" smtClean="0"/>
          </a:p>
          <a:p>
            <a:r>
              <a:rPr lang="en-US" dirty="0" smtClean="0"/>
              <a:t>Important </a:t>
            </a:r>
            <a:r>
              <a:rPr lang="en-US" dirty="0" smtClean="0"/>
              <a:t>for anterior-posterior development</a:t>
            </a:r>
            <a:endParaRPr lang="en-US" dirty="0" smtClean="0"/>
          </a:p>
          <a:p>
            <a:r>
              <a:rPr lang="en-US" dirty="0" smtClean="0"/>
              <a:t>Mutations </a:t>
            </a:r>
            <a:r>
              <a:rPr lang="en-US" dirty="0" smtClean="0"/>
              <a:t>in this gene influence tail/taillessness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756" y="4071931"/>
            <a:ext cx="3568777" cy="2438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Brachyury</a:t>
            </a:r>
            <a:r>
              <a:rPr lang="en-US" dirty="0" smtClean="0"/>
              <a:t> in the T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tail length and spinal cord</a:t>
            </a:r>
          </a:p>
          <a:p>
            <a:r>
              <a:rPr lang="en-US" dirty="0" smtClean="0"/>
              <a:t>Results in shortened </a:t>
            </a:r>
            <a:r>
              <a:rPr lang="en-US" dirty="0" smtClean="0"/>
              <a:t>tail</a:t>
            </a:r>
          </a:p>
          <a:p>
            <a:r>
              <a:rPr lang="en-US" dirty="0" err="1" smtClean="0"/>
              <a:t>Anury</a:t>
            </a:r>
            <a:r>
              <a:rPr lang="en-US" dirty="0" smtClean="0"/>
              <a:t> is complete taillessness—related to </a:t>
            </a:r>
            <a:r>
              <a:rPr lang="en-US" dirty="0" err="1" smtClean="0"/>
              <a:t>Brachyury</a:t>
            </a:r>
            <a:endParaRPr lang="en-US" dirty="0" smtClean="0"/>
          </a:p>
          <a:p>
            <a:r>
              <a:rPr lang="en-US" dirty="0" smtClean="0"/>
              <a:t>Homozygous usually lethal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590" y="3663576"/>
            <a:ext cx="31750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 Cats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Dominant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Manx Gene allele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2400" baseline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Homozygous</a:t>
            </a:r>
            <a:r>
              <a:rPr lang="en-US" sz="240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lethal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Spinal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and colon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malformations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3" descr="IMG_6980.jpg"/>
          <p:cNvPicPr>
            <a:picLocks noChangeAspect="1"/>
          </p:cNvPicPr>
          <p:nvPr/>
        </p:nvPicPr>
        <p:blipFill>
          <a:blip r:embed="rId2"/>
          <a:srcRect l="340" t="15557" r="1062" b="31114"/>
          <a:stretch>
            <a:fillRect/>
          </a:stretch>
        </p:blipFill>
        <p:spPr>
          <a:xfrm>
            <a:off x="4607831" y="3556000"/>
            <a:ext cx="3953558" cy="2850924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 Cats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Selective fertilization for </a:t>
            </a:r>
            <a:r>
              <a:rPr lang="en-US" sz="240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sperm carrying Manx gene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T Gene versus Manx Gene?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4" descr="Screen Shot 2014-12-02 at 6.10.15 PM.png"/>
          <p:cNvPicPr>
            <a:picLocks noChangeAspect="1"/>
          </p:cNvPicPr>
          <p:nvPr/>
        </p:nvPicPr>
        <p:blipFill>
          <a:blip r:embed="rId2"/>
          <a:srcRect l="-937" r="-4232"/>
          <a:stretch>
            <a:fillRect/>
          </a:stretch>
        </p:blipFill>
        <p:spPr>
          <a:xfrm>
            <a:off x="2365375" y="3005033"/>
            <a:ext cx="4841875" cy="331222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Pembroke Welsh Corgis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Gene </a:t>
            </a:r>
            <a:r>
              <a:rPr lang="en-US" dirty="0" err="1" smtClean="0"/>
              <a:t>missense</a:t>
            </a:r>
            <a:r>
              <a:rPr lang="en-US" dirty="0" smtClean="0"/>
              <a:t> mutation</a:t>
            </a:r>
          </a:p>
          <a:p>
            <a:r>
              <a:rPr lang="en-US" dirty="0" smtClean="0"/>
              <a:t>Alters T protein’s ability to bind to consensus DNA target</a:t>
            </a:r>
          </a:p>
          <a:p>
            <a:r>
              <a:rPr lang="en-US" dirty="0" smtClean="0"/>
              <a:t>Homozygous lethal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489" y="2984500"/>
            <a:ext cx="3382374" cy="34635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Pembroke Welsh Corgis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Malformations if </a:t>
            </a:r>
            <a:r>
              <a:rPr lang="en-US" dirty="0" err="1" smtClean="0"/>
              <a:t>homozygotes</a:t>
            </a:r>
            <a:r>
              <a:rPr lang="en-US" dirty="0" smtClean="0"/>
              <a:t> survive to birth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71" y="2397464"/>
            <a:ext cx="7158428" cy="3385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Box mutation present in many, not all short tailed dogs</a:t>
            </a:r>
          </a:p>
          <a:p>
            <a:r>
              <a:rPr lang="en-US" dirty="0" smtClean="0"/>
              <a:t>Multiple genetic factors for tail phenotypes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17526"/>
            <a:ext cx="8604250" cy="253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Gene and </a:t>
            </a:r>
            <a:r>
              <a:rPr lang="en-US" dirty="0" err="1" smtClean="0"/>
              <a:t>Brachyury</a:t>
            </a:r>
            <a:r>
              <a:rPr lang="en-US" dirty="0" smtClean="0"/>
              <a:t> discovered in tailless mice</a:t>
            </a:r>
          </a:p>
          <a:p>
            <a:r>
              <a:rPr lang="en-US" dirty="0" smtClean="0"/>
              <a:t>Two genes influence taillessness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One is dominant, the other recessive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Both present=tailless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4272" t="14630" r="15376" b="10220"/>
          <a:stretch>
            <a:fillRect/>
          </a:stretch>
        </p:blipFill>
        <p:spPr>
          <a:xfrm>
            <a:off x="914399" y="3889067"/>
            <a:ext cx="3376045" cy="228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601" y="3889068"/>
            <a:ext cx="3065004" cy="2289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305</TotalTime>
  <Words>255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Studio</vt:lpstr>
      <vt:lpstr>The Long and Short of it: Mammalian Tail Genetics and Evolution</vt:lpstr>
      <vt:lpstr>T Gene</vt:lpstr>
      <vt:lpstr>Brachyury in the T Gene</vt:lpstr>
      <vt:lpstr>Manx Cats</vt:lpstr>
      <vt:lpstr>Manx Cats</vt:lpstr>
      <vt:lpstr>Pembroke Welsh Corgis</vt:lpstr>
      <vt:lpstr>Pembroke Welsh Corgis</vt:lpstr>
      <vt:lpstr>Other Dogs</vt:lpstr>
      <vt:lpstr>Mice</vt:lpstr>
      <vt:lpstr>Mice</vt:lpstr>
      <vt:lpstr>Hominoids</vt:lpstr>
      <vt:lpstr>Humans</vt:lpstr>
      <vt:lpstr>Humans</vt:lpstr>
      <vt:lpstr>Overall Trends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Long and Short of it: Mammalian Tail Genetics and Evolution</dc:title>
  <dc:creator>Dainee Gibson</dc:creator>
  <cp:lastModifiedBy>Dainee Gibson</cp:lastModifiedBy>
  <cp:revision>8</cp:revision>
  <dcterms:created xsi:type="dcterms:W3CDTF">2014-12-03T16:27:42Z</dcterms:created>
  <dcterms:modified xsi:type="dcterms:W3CDTF">2014-12-03T16:40:21Z</dcterms:modified>
</cp:coreProperties>
</file>